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主题"/>
          <p:cNvSpPr txBox="1"/>
          <p:nvPr>
            <p:ph type="body" sz="quarter" idx="21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 defTabSz="560831">
              <a:defRPr b="0" cap="all" spc="84" sz="2112"/>
            </a:lvl1pPr>
          </a:lstStyle>
          <a:p>
            <a:pPr/>
            <a:r>
              <a:t>主题</a:t>
            </a:r>
          </a:p>
        </p:txBody>
      </p:sp>
      <p:sp>
        <p:nvSpPr>
          <p:cNvPr id="16" name="位置"/>
          <p:cNvSpPr txBox="1"/>
          <p:nvPr>
            <p:ph type="body" sz="quarter" idx="22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 defTabSz="560831">
              <a:defRPr b="0" cap="all" spc="84" sz="2112"/>
            </a:lvl1pPr>
          </a:lstStyle>
          <a:p>
            <a:pPr/>
            <a:r>
              <a:t>位置</a:t>
            </a:r>
          </a:p>
        </p:txBody>
      </p:sp>
      <p:sp>
        <p:nvSpPr>
          <p:cNvPr id="17" name="作者和日期"/>
          <p:cNvSpPr txBox="1"/>
          <p:nvPr>
            <p:ph type="body" sz="quarter" idx="23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 defTabSz="554990">
              <a:defRPr spc="102" sz="3420"/>
            </a:lvl1pPr>
          </a:lstStyle>
          <a:p>
            <a:pPr/>
            <a:r>
              <a:t>作者和日期</a:t>
            </a:r>
          </a:p>
        </p:txBody>
      </p:sp>
      <p:sp>
        <p:nvSpPr>
          <p:cNvPr id="18" name="演示文稿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演示文稿标题</a:t>
            </a:r>
          </a:p>
        </p:txBody>
      </p:sp>
      <p:sp>
        <p:nvSpPr>
          <p:cNvPr id="19" name="正文级别 1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说明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正文级别 1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线条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23" name="线条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24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显著事实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正文级别 1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事实信息"/>
          <p:cNvSpPr txBox="1"/>
          <p:nvPr>
            <p:ph type="body" sz="quarter" idx="21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 defTabSz="560831">
              <a:defRPr spc="100" sz="3359">
                <a:solidFill>
                  <a:schemeClr val="accent1"/>
                </a:solidFill>
              </a:defRPr>
            </a:lvl1pPr>
          </a:lstStyle>
          <a:p>
            <a:pPr/>
            <a:r>
              <a:t>事实信息</a:t>
            </a:r>
          </a:p>
        </p:txBody>
      </p:sp>
      <p:sp>
        <p:nvSpPr>
          <p:cNvPr id="133" name="线条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34" name="线条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引文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属性"/>
          <p:cNvSpPr txBox="1"/>
          <p:nvPr>
            <p:ph type="body" sz="quarter" idx="21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 defTabSz="554990">
              <a:defRPr spc="102" sz="3420">
                <a:solidFill>
                  <a:schemeClr val="accent1"/>
                </a:solidFill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43" name="线条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44" name="线条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45" name="正文级别 1…"/>
          <p:cNvSpPr txBox="1"/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6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3 联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粉色墙壁前的粉色三抽屉梳妆台上的粉色打字机"/>
          <p:cNvSpPr/>
          <p:nvPr>
            <p:ph type="pic" idx="21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4" name="粉色背景上明亮的绿松石色盒式磁带"/>
          <p:cNvSpPr/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5" name="黄色背景下绿色架子上的小复古时钟"/>
          <p:cNvSpPr/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6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四台并排的荧光色（粉色、蓝色、橙色和绿色）老式电视"/>
          <p:cNvSpPr/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64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与照片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黄色背景下绿色架子上的一排七个小复古时钟"/>
          <p:cNvSpPr/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8" name="主题"/>
          <p:cNvSpPr txBox="1"/>
          <p:nvPr>
            <p:ph type="body" sz="quarter" idx="22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 defTabSz="560831">
              <a:defRPr b="0" cap="all" spc="84" sz="2112">
                <a:solidFill>
                  <a:srgbClr val="FFFFFF"/>
                </a:solidFill>
              </a:defRPr>
            </a:lvl1pPr>
          </a:lstStyle>
          <a:p>
            <a:pPr/>
            <a:r>
              <a:t>主题</a:t>
            </a:r>
          </a:p>
        </p:txBody>
      </p:sp>
      <p:sp>
        <p:nvSpPr>
          <p:cNvPr id="29" name="位置"/>
          <p:cNvSpPr txBox="1"/>
          <p:nvPr>
            <p:ph type="body" sz="quarter" idx="23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 defTabSz="560831">
              <a:defRPr b="0" cap="all" spc="84" sz="2112">
                <a:solidFill>
                  <a:srgbClr val="FFFFFF"/>
                </a:solidFill>
              </a:defRPr>
            </a:lvl1pPr>
          </a:lstStyle>
          <a:p>
            <a:pPr/>
            <a:r>
              <a:t>位置</a:t>
            </a:r>
          </a:p>
        </p:txBody>
      </p:sp>
      <p:sp>
        <p:nvSpPr>
          <p:cNvPr id="30" name="作者和日期"/>
          <p:cNvSpPr txBox="1"/>
          <p:nvPr>
            <p:ph type="body" sz="quarter" idx="24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 defTabSz="554990">
              <a:defRPr spc="102" sz="3420">
                <a:solidFill>
                  <a:srgbClr val="FFFFFF"/>
                </a:solidFill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31" name="线条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2" name="线条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3" name="线条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4" name="线条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5" name="正文级别 1…"/>
          <p:cNvSpPr txBox="1"/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演示文稿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演示文稿标题</a:t>
            </a:r>
          </a:p>
        </p:txBody>
      </p:sp>
      <p:sp>
        <p:nvSpPr>
          <p:cNvPr id="3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与照片（备选）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正文级别 1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幻灯片标题"/>
          <p:cNvSpPr txBox="1"/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幻灯片标题</a:t>
            </a:r>
          </a:p>
        </p:txBody>
      </p:sp>
      <p:sp>
        <p:nvSpPr>
          <p:cNvPr id="46" name="粉色墙壁前的粉色三抽屉梳妆台上的粉色打字机"/>
          <p:cNvSpPr/>
          <p:nvPr>
            <p:ph type="pic" idx="21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线条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48" name="线条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与项目符号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正文级别 1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线条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58" name="线条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59" name="幻灯片标题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幻灯片标题</a:t>
            </a:r>
          </a:p>
        </p:txBody>
      </p:sp>
      <p:sp>
        <p:nvSpPr>
          <p:cNvPr id="60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项目符号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正文级别 1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线条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69" name="线条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70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、项目符号与照片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幻灯片标题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幻灯片标题</a:t>
            </a:r>
          </a:p>
        </p:txBody>
      </p:sp>
      <p:sp>
        <p:nvSpPr>
          <p:cNvPr id="78" name="正文级别 1…"/>
          <p:cNvSpPr txBox="1"/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9" name="黄色图案墙纸前的老式电视"/>
          <p:cNvSpPr/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线条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81" name="线条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82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章节标题"/>
          <p:cNvSpPr txBox="1"/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章节标题</a:t>
            </a:r>
          </a:p>
        </p:txBody>
      </p:sp>
      <p:sp>
        <p:nvSpPr>
          <p:cNvPr id="90" name="线条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91" name="线条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92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仅标题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线条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00" name="线条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01" name="幻灯片标题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幻灯片标题</a:t>
            </a:r>
          </a:p>
        </p:txBody>
      </p:sp>
      <p:sp>
        <p:nvSpPr>
          <p:cNvPr id="102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议程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议程副标题"/>
          <p:cNvSpPr txBox="1"/>
          <p:nvPr>
            <p:ph type="body" sz="quarter" idx="21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 defTabSz="554990">
              <a:defRPr spc="102" sz="3420">
                <a:solidFill>
                  <a:srgbClr val="8AACB9"/>
                </a:solidFill>
              </a:defRPr>
            </a:lvl1pPr>
          </a:lstStyle>
          <a:p>
            <a:pPr/>
            <a:r>
              <a:t>议程副标题</a:t>
            </a:r>
          </a:p>
        </p:txBody>
      </p:sp>
      <p:sp>
        <p:nvSpPr>
          <p:cNvPr id="110" name="正文级别 1…"/>
          <p:cNvSpPr txBox="1"/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2794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7366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1193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16510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议程标题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pPr/>
            <a:r>
              <a:t>议程标题</a:t>
            </a:r>
          </a:p>
        </p:txBody>
      </p:sp>
      <p:sp>
        <p:nvSpPr>
          <p:cNvPr id="112" name="线条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13" name="线条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14" name="幻灯片编号"/>
          <p:cNvSpPr txBox="1"/>
          <p:nvPr>
            <p:ph type="sldNum" sz="quarter" idx="2"/>
          </p:nvPr>
        </p:nvSpPr>
        <p:spPr>
          <a:xfrm>
            <a:off x="11979148" y="12875006"/>
            <a:ext cx="438405" cy="482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演示文稿标题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演示文稿标题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线条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5" name="线条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6" name="线条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7" name="线条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8" name="幻灯片编号"/>
          <p:cNvSpPr txBox="1"/>
          <p:nvPr>
            <p:ph type="sldNum" sz="quarter" idx="2"/>
          </p:nvPr>
        </p:nvSpPr>
        <p:spPr>
          <a:xfrm>
            <a:off x="11977624" y="128750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pc="0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Avenir Next Regular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Avenir N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主题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HISTORY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66674">
              <a:defRPr spc="85" sz="2134"/>
            </a:lvl1pPr>
          </a:lstStyle>
          <a:p>
            <a:pPr/>
            <a:r>
              <a:t>HISTORY</a:t>
            </a:r>
          </a:p>
        </p:txBody>
      </p:sp>
      <p:sp>
        <p:nvSpPr>
          <p:cNvPr id="182" name="初一4班 程钟灵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43305">
              <a:defRPr spc="100" sz="3348"/>
            </a:lvl1pPr>
          </a:lstStyle>
          <a:p>
            <a:pPr/>
            <a:r>
              <a:t>初一4班 程钟灵</a:t>
            </a:r>
          </a:p>
        </p:txBody>
      </p:sp>
      <p:sp>
        <p:nvSpPr>
          <p:cNvPr id="183" name="历史学科…"/>
          <p:cNvSpPr txBox="1"/>
          <p:nvPr>
            <p:ph type="ctrTitle"/>
          </p:nvPr>
        </p:nvSpPr>
        <p:spPr>
          <a:xfrm>
            <a:off x="2089150" y="4556779"/>
            <a:ext cx="20205700" cy="3911601"/>
          </a:xfrm>
          <a:prstGeom prst="rect">
            <a:avLst/>
          </a:prstGeom>
        </p:spPr>
        <p:txBody>
          <a:bodyPr/>
          <a:lstStyle/>
          <a:p>
            <a:pPr/>
            <a:r>
              <a:t>历史学科</a:t>
            </a:r>
          </a:p>
          <a:p>
            <a:pPr/>
            <a:r>
              <a:t>经验分享</a:t>
            </a:r>
          </a:p>
        </p:txBody>
      </p:sp>
      <p:sp>
        <p:nvSpPr>
          <p:cNvPr id="184" name="期中考试"/>
          <p:cNvSpPr txBox="1"/>
          <p:nvPr>
            <p:ph type="subTitle" sz="quarter" idx="1"/>
          </p:nvPr>
        </p:nvSpPr>
        <p:spPr>
          <a:xfrm>
            <a:off x="2089150" y="3086870"/>
            <a:ext cx="20205700" cy="1614554"/>
          </a:xfrm>
          <a:prstGeom prst="rect">
            <a:avLst/>
          </a:prstGeom>
        </p:spPr>
        <p:txBody>
          <a:bodyPr/>
          <a:lstStyle/>
          <a:p>
            <a:pPr/>
            <a:r>
              <a:t>期中考试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目录"/>
          <p:cNvSpPr txBox="1"/>
          <p:nvPr>
            <p:ph type="title"/>
          </p:nvPr>
        </p:nvSpPr>
        <p:spPr>
          <a:xfrm>
            <a:off x="3530449" y="1838176"/>
            <a:ext cx="11785601" cy="4084936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目录</a:t>
            </a:r>
          </a:p>
        </p:txBody>
      </p:sp>
      <p:sp>
        <p:nvSpPr>
          <p:cNvPr id="187" name="知识掌握"/>
          <p:cNvSpPr txBox="1"/>
          <p:nvPr>
            <p:ph type="body" sz="quarter" idx="1"/>
          </p:nvPr>
        </p:nvSpPr>
        <p:spPr>
          <a:xfrm>
            <a:off x="3459133" y="6508122"/>
            <a:ext cx="3976811" cy="1191533"/>
          </a:xfrm>
          <a:prstGeom prst="rect">
            <a:avLst/>
          </a:prstGeom>
        </p:spPr>
        <p:txBody>
          <a:bodyPr/>
          <a:lstStyle>
            <a:lvl1pPr marL="634999" indent="-634999">
              <a:buBlip>
                <a:blip r:embed="rId2"/>
              </a:buBlip>
              <a:defRPr spc="53" sz="5400"/>
            </a:lvl1pPr>
          </a:lstStyle>
          <a:p>
            <a:pPr/>
            <a:r>
              <a:t>知识掌握</a:t>
            </a:r>
          </a:p>
        </p:txBody>
      </p:sp>
      <p:pic>
        <p:nvPicPr>
          <p:cNvPr id="188" name="黄色图案墙纸前的老式电视" descr="黄色图案墙纸前的老式电视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9016" t="29859" r="1391" b="2946"/>
          <a:stretch>
            <a:fillRect/>
          </a:stretch>
        </p:blipFill>
        <p:spPr>
          <a:xfrm>
            <a:off x="13660716" y="1908373"/>
            <a:ext cx="9924609" cy="9924608"/>
          </a:xfrm>
          <a:prstGeom prst="rect">
            <a:avLst/>
          </a:prstGeom>
        </p:spPr>
      </p:pic>
      <p:sp>
        <p:nvSpPr>
          <p:cNvPr id="189" name="答题方法"/>
          <p:cNvSpPr txBox="1"/>
          <p:nvPr/>
        </p:nvSpPr>
        <p:spPr>
          <a:xfrm>
            <a:off x="3459133" y="7957725"/>
            <a:ext cx="3976811" cy="1191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634999" indent="-634999" algn="l">
              <a:spcBef>
                <a:spcPts val="4300"/>
              </a:spcBef>
              <a:buSzPct val="100000"/>
              <a:buBlip>
                <a:blip r:embed="rId2"/>
              </a:buBlip>
              <a:defRPr b="1" spc="53" sz="54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答题方法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幻灯片副标题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2" name="知识掌握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知识掌握</a:t>
            </a:r>
          </a:p>
        </p:txBody>
      </p:sp>
      <p:pic>
        <p:nvPicPr>
          <p:cNvPr id="193" name="粉色墙壁前的粉色三抽屉梳妆台上的粉色打字机" descr="粉色墙壁前的粉色三抽屉梳妆台上的粉色打字机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823" t="0" r="38921" b="0"/>
          <a:stretch>
            <a:fillRect/>
          </a:stretch>
        </p:blipFill>
        <p:spPr>
          <a:xfrm>
            <a:off x="13652500" y="1895696"/>
            <a:ext cx="9924608" cy="9924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课前内容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课前内容</a:t>
            </a:r>
          </a:p>
        </p:txBody>
      </p:sp>
      <p:sp>
        <p:nvSpPr>
          <p:cNvPr id="196" name="预习课本知识："/>
          <p:cNvSpPr txBox="1"/>
          <p:nvPr/>
        </p:nvSpPr>
        <p:spPr>
          <a:xfrm>
            <a:off x="9217814" y="2067320"/>
            <a:ext cx="5935672" cy="1193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96570">
              <a:lnSpc>
                <a:spcPct val="90000"/>
              </a:lnSpc>
              <a:defRPr cap="all" spc="183" sz="612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预习课本知识：</a:t>
            </a:r>
          </a:p>
        </p:txBody>
      </p:sp>
      <p:sp>
        <p:nvSpPr>
          <p:cNvPr id="197" name="圈画出可能需要背记的基本要素"/>
          <p:cNvSpPr txBox="1"/>
          <p:nvPr/>
        </p:nvSpPr>
        <p:spPr>
          <a:xfrm>
            <a:off x="9224164" y="3948311"/>
            <a:ext cx="5935672" cy="2063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67359">
              <a:lnSpc>
                <a:spcPct val="90000"/>
              </a:lnSpc>
              <a:defRPr cap="all" spc="172" sz="576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圈画出可能需要背记的基本要素</a:t>
            </a:r>
          </a:p>
        </p:txBody>
      </p:sp>
      <p:sp>
        <p:nvSpPr>
          <p:cNvPr id="198" name="时间、地点、人物、事件"/>
          <p:cNvSpPr txBox="1"/>
          <p:nvPr/>
        </p:nvSpPr>
        <p:spPr>
          <a:xfrm>
            <a:off x="15861642" y="4383371"/>
            <a:ext cx="5935673" cy="1193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327152">
              <a:lnSpc>
                <a:spcPct val="90000"/>
              </a:lnSpc>
              <a:defRPr cap="all" spc="120" sz="4032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时间、地点、人物、事件</a:t>
            </a:r>
          </a:p>
        </p:txBody>
      </p:sp>
      <p:sp>
        <p:nvSpPr>
          <p:cNvPr id="199" name="不了解或想要了解的地方标注"/>
          <p:cNvSpPr txBox="1"/>
          <p:nvPr/>
        </p:nvSpPr>
        <p:spPr>
          <a:xfrm>
            <a:off x="9478915" y="8152556"/>
            <a:ext cx="5426170" cy="1521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338835">
              <a:lnSpc>
                <a:spcPct val="90000"/>
              </a:lnSpc>
              <a:defRPr cap="all" spc="125" sz="4176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不了解或想要了解的地方标注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351139 -0.323108" origin="layout" pathEditMode="relative">
                                      <p:cBhvr>
                                        <p:cTn id="6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7" grpId="3"/>
      <p:bldP build="whole" bldLvl="1" animBg="1" rev="0" advAuto="0" spid="196" grpId="2"/>
      <p:bldP build="whole" bldLvl="1" animBg="1" rev="0" advAuto="0" spid="198" grpId="4"/>
      <p:bldP build="whole" bldLvl="1" animBg="1" rev="0" advAuto="0" spid="199" grpId="5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课上内容"/>
          <p:cNvSpPr txBox="1"/>
          <p:nvPr>
            <p:ph type="title"/>
          </p:nvPr>
        </p:nvSpPr>
        <p:spPr>
          <a:xfrm>
            <a:off x="2089150" y="3949700"/>
            <a:ext cx="20205700" cy="5651500"/>
          </a:xfrm>
          <a:prstGeom prst="rect">
            <a:avLst/>
          </a:prstGeom>
        </p:spPr>
        <p:txBody>
          <a:bodyPr/>
          <a:lstStyle/>
          <a:p>
            <a:pPr/>
            <a:r>
              <a:t>课上内容</a:t>
            </a:r>
          </a:p>
        </p:txBody>
      </p:sp>
      <p:sp>
        <p:nvSpPr>
          <p:cNvPr id="202" name="认真听讲"/>
          <p:cNvSpPr txBox="1"/>
          <p:nvPr/>
        </p:nvSpPr>
        <p:spPr>
          <a:xfrm>
            <a:off x="-131707" y="993230"/>
            <a:ext cx="20205701" cy="565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cap="all" spc="215" sz="7200">
                <a:solidFill>
                  <a:schemeClr val="accent5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认真听讲</a:t>
            </a:r>
          </a:p>
        </p:txBody>
      </p:sp>
      <p:sp>
        <p:nvSpPr>
          <p:cNvPr id="203" name="理解"/>
          <p:cNvSpPr txBox="1"/>
          <p:nvPr/>
        </p:nvSpPr>
        <p:spPr>
          <a:xfrm>
            <a:off x="14068012" y="2713695"/>
            <a:ext cx="3767561" cy="2210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cap="all" spc="215" sz="7200">
                <a:solidFill>
                  <a:schemeClr val="accent5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理解</a:t>
            </a:r>
          </a:p>
        </p:txBody>
      </p:sp>
      <p:sp>
        <p:nvSpPr>
          <p:cNvPr id="204" name="线条"/>
          <p:cNvSpPr/>
          <p:nvPr/>
        </p:nvSpPr>
        <p:spPr>
          <a:xfrm>
            <a:off x="12615082" y="3818980"/>
            <a:ext cx="1637488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5" name="做笔记"/>
          <p:cNvSpPr txBox="1"/>
          <p:nvPr/>
        </p:nvSpPr>
        <p:spPr>
          <a:xfrm>
            <a:off x="6496575" y="5526303"/>
            <a:ext cx="6035338" cy="565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cap="all" spc="215" sz="7200">
                <a:solidFill>
                  <a:schemeClr val="accent5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做笔记</a:t>
            </a:r>
          </a:p>
        </p:txBody>
      </p:sp>
      <p:sp>
        <p:nvSpPr>
          <p:cNvPr id="206" name="快速"/>
          <p:cNvSpPr txBox="1"/>
          <p:nvPr/>
        </p:nvSpPr>
        <p:spPr>
          <a:xfrm>
            <a:off x="11862419" y="5048235"/>
            <a:ext cx="3767561" cy="2210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cap="all" spc="215" sz="7200">
                <a:solidFill>
                  <a:schemeClr val="accent5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快速</a:t>
            </a:r>
          </a:p>
        </p:txBody>
      </p:sp>
      <p:sp>
        <p:nvSpPr>
          <p:cNvPr id="207" name="整齐 清晰直观"/>
          <p:cNvSpPr txBox="1"/>
          <p:nvPr/>
        </p:nvSpPr>
        <p:spPr>
          <a:xfrm>
            <a:off x="12752171" y="6453206"/>
            <a:ext cx="5617703" cy="2210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43305">
              <a:lnSpc>
                <a:spcPct val="90000"/>
              </a:lnSpc>
              <a:defRPr cap="all" spc="200" sz="6696">
                <a:solidFill>
                  <a:schemeClr val="accent5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整齐 清晰直观</a:t>
            </a:r>
          </a:p>
        </p:txBody>
      </p:sp>
      <p:sp>
        <p:nvSpPr>
          <p:cNvPr id="208" name="标注重点"/>
          <p:cNvSpPr txBox="1"/>
          <p:nvPr/>
        </p:nvSpPr>
        <p:spPr>
          <a:xfrm>
            <a:off x="12655981" y="7636997"/>
            <a:ext cx="3767561" cy="2210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66674">
              <a:lnSpc>
                <a:spcPct val="90000"/>
              </a:lnSpc>
              <a:defRPr cap="all" spc="209" sz="6984">
                <a:solidFill>
                  <a:schemeClr val="accent5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标注重点</a:t>
            </a:r>
          </a:p>
        </p:txBody>
      </p:sp>
      <p:sp>
        <p:nvSpPr>
          <p:cNvPr id="209" name="{"/>
          <p:cNvSpPr txBox="1"/>
          <p:nvPr/>
        </p:nvSpPr>
        <p:spPr>
          <a:xfrm>
            <a:off x="10688233" y="4657499"/>
            <a:ext cx="3007534" cy="73891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303783">
              <a:lnSpc>
                <a:spcPct val="90000"/>
              </a:lnSpc>
              <a:defRPr cap="all" spc="1248" sz="41600">
                <a:solidFill>
                  <a:schemeClr val="accent5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{</a:t>
            </a:r>
          </a:p>
        </p:txBody>
      </p:sp>
      <p:sp>
        <p:nvSpPr>
          <p:cNvPr id="210" name="分开必掌握知识和拓展知识"/>
          <p:cNvSpPr txBox="1"/>
          <p:nvPr/>
        </p:nvSpPr>
        <p:spPr>
          <a:xfrm>
            <a:off x="12704076" y="9506753"/>
            <a:ext cx="4270113" cy="2210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26466">
              <a:lnSpc>
                <a:spcPct val="90000"/>
              </a:lnSpc>
              <a:defRPr cap="all" spc="157" sz="5256">
                <a:solidFill>
                  <a:schemeClr val="accent5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分开必掌握知识和拓展知识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path" nodeType="click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319639 -0.331375" origin="layout" pathEditMode="relative">
                                      <p:cBhvr>
                                        <p:cTn id="12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8" grpId="10"/>
      <p:bldP build="whole" bldLvl="1" animBg="1" rev="0" advAuto="0" spid="202" grpId="3"/>
      <p:bldP build="whole" bldLvl="1" animBg="1" rev="0" advAuto="0" spid="205" grpId="6"/>
      <p:bldP build="whole" bldLvl="1" animBg="1" rev="0" advAuto="0" spid="210" grpId="11"/>
      <p:bldP build="whole" bldLvl="1" animBg="1" rev="0" advAuto="0" spid="203" grpId="5"/>
      <p:bldP build="whole" bldLvl="1" animBg="1" rev="0" advAuto="0" spid="207" grpId="9"/>
      <p:bldP build="whole" bldLvl="1" animBg="1" rev="0" advAuto="0" spid="209" grpId="7"/>
      <p:bldP build="whole" bldLvl="1" animBg="1" rev="0" advAuto="0" spid="204" grpId="4"/>
      <p:bldP build="whole" bldLvl="1" animBg="1" rev="0" advAuto="0" spid="201" grpId="1"/>
      <p:bldP build="whole" bldLvl="1" animBg="1" rev="0" advAuto="0" spid="206" grpId="8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课后内容"/>
          <p:cNvSpPr txBox="1"/>
          <p:nvPr>
            <p:ph type="body" sz="quarter" idx="1"/>
          </p:nvPr>
        </p:nvSpPr>
        <p:spPr>
          <a:xfrm>
            <a:off x="9375390" y="4271829"/>
            <a:ext cx="5633220" cy="4699001"/>
          </a:xfrm>
          <a:prstGeom prst="rect">
            <a:avLst/>
          </a:prstGeom>
        </p:spPr>
        <p:txBody>
          <a:bodyPr/>
          <a:lstStyle/>
          <a:p>
            <a:pPr/>
            <a:r>
              <a:t>课后内容</a:t>
            </a:r>
          </a:p>
        </p:txBody>
      </p:sp>
      <p:sp>
        <p:nvSpPr>
          <p:cNvPr id="213" name="（仅供参考，个人看法，按需进行）"/>
          <p:cNvSpPr txBox="1"/>
          <p:nvPr/>
        </p:nvSpPr>
        <p:spPr>
          <a:xfrm>
            <a:off x="989633" y="2523137"/>
            <a:ext cx="5769331" cy="1398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cap="all" spc="52" sz="26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（仅供参考，个人看法，按需进行）</a:t>
            </a:r>
          </a:p>
        </p:txBody>
      </p:sp>
      <p:sp>
        <p:nvSpPr>
          <p:cNvPr id="214" name="阅读/视听"/>
          <p:cNvSpPr txBox="1"/>
          <p:nvPr/>
        </p:nvSpPr>
        <p:spPr>
          <a:xfrm>
            <a:off x="9375390" y="551255"/>
            <a:ext cx="5633220" cy="469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105" sz="5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阅读/视听</a:t>
            </a:r>
          </a:p>
        </p:txBody>
      </p:sp>
      <p:sp>
        <p:nvSpPr>
          <p:cNvPr id="215" name="历史知识书刊"/>
          <p:cNvSpPr txBox="1"/>
          <p:nvPr/>
        </p:nvSpPr>
        <p:spPr>
          <a:xfrm>
            <a:off x="14263763" y="780081"/>
            <a:ext cx="5431166" cy="2728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历史知识书刊</a:t>
            </a:r>
          </a:p>
        </p:txBody>
      </p:sp>
      <p:sp>
        <p:nvSpPr>
          <p:cNvPr id="216" name="漫画"/>
          <p:cNvSpPr txBox="1"/>
          <p:nvPr/>
        </p:nvSpPr>
        <p:spPr>
          <a:xfrm>
            <a:off x="17625035" y="58661"/>
            <a:ext cx="5431166" cy="2728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漫画</a:t>
            </a:r>
          </a:p>
        </p:txBody>
      </p:sp>
      <p:sp>
        <p:nvSpPr>
          <p:cNvPr id="217" name="正经介绍"/>
          <p:cNvSpPr txBox="1"/>
          <p:nvPr/>
        </p:nvSpPr>
        <p:spPr>
          <a:xfrm>
            <a:off x="18166195" y="780081"/>
            <a:ext cx="5431165" cy="2728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正经介绍</a:t>
            </a:r>
          </a:p>
        </p:txBody>
      </p:sp>
      <p:sp>
        <p:nvSpPr>
          <p:cNvPr id="218" name="小说、影视…"/>
          <p:cNvSpPr txBox="1"/>
          <p:nvPr/>
        </p:nvSpPr>
        <p:spPr>
          <a:xfrm>
            <a:off x="14071384" y="2285917"/>
            <a:ext cx="5431166" cy="2728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pPr>
            <a:r>
              <a:t>小说、影视</a:t>
            </a:r>
          </a:p>
          <a:p>
            <a: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pPr>
            <a:r>
              <a:t>人物传记</a:t>
            </a:r>
          </a:p>
        </p:txBody>
      </p:sp>
      <p:sp>
        <p:nvSpPr>
          <p:cNvPr id="219" name="作业"/>
          <p:cNvSpPr txBox="1"/>
          <p:nvPr/>
        </p:nvSpPr>
        <p:spPr>
          <a:xfrm>
            <a:off x="9375390" y="4271829"/>
            <a:ext cx="5633220" cy="469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105" sz="5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作业</a:t>
            </a:r>
          </a:p>
        </p:txBody>
      </p:sp>
      <p:sp>
        <p:nvSpPr>
          <p:cNvPr id="220" name="先复习，再写"/>
          <p:cNvSpPr txBox="1"/>
          <p:nvPr/>
        </p:nvSpPr>
        <p:spPr>
          <a:xfrm>
            <a:off x="14432094" y="4572317"/>
            <a:ext cx="5431165" cy="2728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先复习，再写</a:t>
            </a:r>
          </a:p>
        </p:txBody>
      </p:sp>
      <p:sp>
        <p:nvSpPr>
          <p:cNvPr id="221" name="及时改错，加深理解"/>
          <p:cNvSpPr txBox="1"/>
          <p:nvPr/>
        </p:nvSpPr>
        <p:spPr>
          <a:xfrm>
            <a:off x="15225656" y="5642069"/>
            <a:ext cx="5431166" cy="2728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及时改错，加深理解</a:t>
            </a:r>
          </a:p>
        </p:txBody>
      </p:sp>
      <p:sp>
        <p:nvSpPr>
          <p:cNvPr id="222" name="知识点背记"/>
          <p:cNvSpPr txBox="1"/>
          <p:nvPr/>
        </p:nvSpPr>
        <p:spPr>
          <a:xfrm>
            <a:off x="9639911" y="8027890"/>
            <a:ext cx="5633220" cy="469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105" sz="5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知识点背记</a:t>
            </a:r>
          </a:p>
        </p:txBody>
      </p:sp>
      <p:sp>
        <p:nvSpPr>
          <p:cNvPr id="223" name="记忆一定要准确！"/>
          <p:cNvSpPr txBox="1"/>
          <p:nvPr/>
        </p:nvSpPr>
        <p:spPr>
          <a:xfrm>
            <a:off x="14961136" y="8566308"/>
            <a:ext cx="5431166" cy="2728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记忆一定要准确！</a:t>
            </a:r>
          </a:p>
        </p:txBody>
      </p:sp>
      <p:sp>
        <p:nvSpPr>
          <p:cNvPr id="224" name="图示"/>
          <p:cNvSpPr txBox="1"/>
          <p:nvPr/>
        </p:nvSpPr>
        <p:spPr>
          <a:xfrm>
            <a:off x="13301870" y="9734332"/>
            <a:ext cx="5431165" cy="2728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图示</a:t>
            </a:r>
          </a:p>
        </p:txBody>
      </p:sp>
      <p:sp>
        <p:nvSpPr>
          <p:cNvPr id="225" name="进行梳理"/>
          <p:cNvSpPr txBox="1"/>
          <p:nvPr/>
        </p:nvSpPr>
        <p:spPr>
          <a:xfrm>
            <a:off x="15905746" y="9747505"/>
            <a:ext cx="5431166" cy="2728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进行梳理</a:t>
            </a:r>
          </a:p>
        </p:txBody>
      </p:sp>
      <p:sp>
        <p:nvSpPr>
          <p:cNvPr id="226" name="星形"/>
          <p:cNvSpPr/>
          <p:nvPr/>
        </p:nvSpPr>
        <p:spPr>
          <a:xfrm>
            <a:off x="9594010" y="9817487"/>
            <a:ext cx="944298" cy="942007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227" name="文字史料"/>
          <p:cNvSpPr txBox="1"/>
          <p:nvPr/>
        </p:nvSpPr>
        <p:spPr>
          <a:xfrm>
            <a:off x="18166195" y="1536633"/>
            <a:ext cx="5431165" cy="2728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文字史料</a:t>
            </a:r>
          </a:p>
        </p:txBody>
      </p:sp>
      <p:sp>
        <p:nvSpPr>
          <p:cNvPr id="228" name="标注出不会的地方，方便复习"/>
          <p:cNvSpPr txBox="1"/>
          <p:nvPr/>
        </p:nvSpPr>
        <p:spPr>
          <a:xfrm>
            <a:off x="15273751" y="7213510"/>
            <a:ext cx="7609328" cy="16416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85" sz="4300">
                <a:solidFill>
                  <a:schemeClr val="accent1">
                    <a:satOff val="36598"/>
                    <a:lumOff val="-17227"/>
                  </a:schemeClr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标注出不会的地方，方便复习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cover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346992 -0.306692" origin="layout" pathEditMode="relative">
                                      <p:cBhvr>
                                        <p:cTn id="6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1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Class="entr" nodeType="afterEffect" presetSubtype="1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Class="entr" nodeType="afterEffect" presetSubtype="1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Class="entr" nodeType="afterEffect" presetSubtype="1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1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Class="entr" nodeType="clickEffect" presetSubtype="1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Class="entr" nodeType="afterEffect" presetSubtype="1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000"/>
                            </p:stCondLst>
                            <p:childTnLst>
                              <p:par>
                                <p:cTn id="73" presetClass="entr" nodeType="afterEffect" presetSubtype="1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Class="entr" nodeType="clickEffect" presetSubtype="1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Class="entr" nodeType="afterEffect" presetSubtype="1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5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000"/>
                            </p:stCondLst>
                            <p:childTnLst>
                              <p:par>
                                <p:cTn id="89" presetClass="entr" nodeType="afterEffect" presetSubtype="1" presetID="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4" grpId="3"/>
      <p:bldP build="whole" bldLvl="1" animBg="1" rev="0" advAuto="0" spid="215" grpId="7"/>
      <p:bldP build="whole" bldLvl="1" animBg="1" rev="0" advAuto="0" spid="227" grpId="10"/>
      <p:bldP build="whole" bldLvl="1" animBg="1" rev="0" advAuto="0" spid="219" grpId="4"/>
      <p:bldP build="whole" bldLvl="1" animBg="1" rev="0" advAuto="0" spid="223" grpId="15"/>
      <p:bldP build="whole" bldLvl="1" animBg="1" rev="0" advAuto="0" spid="226" grpId="6"/>
      <p:bldP build="whole" bldLvl="1" animBg="1" rev="0" advAuto="0" spid="217" grpId="9"/>
      <p:bldP build="whole" bldLvl="1" animBg="1" rev="0" advAuto="0" spid="218" grpId="11"/>
      <p:bldP build="whole" bldLvl="1" animBg="1" rev="0" advAuto="0" spid="228" grpId="14"/>
      <p:bldP build="whole" bldLvl="1" animBg="1" rev="0" advAuto="0" spid="221" grpId="13"/>
      <p:bldP build="whole" bldLvl="1" animBg="1" rev="0" advAuto="0" spid="224" grpId="16"/>
      <p:bldP build="whole" bldLvl="1" animBg="1" rev="0" advAuto="0" spid="222" grpId="5"/>
      <p:bldP build="whole" bldLvl="1" animBg="1" rev="0" advAuto="0" spid="213" grpId="2"/>
      <p:bldP build="whole" bldLvl="1" animBg="1" rev="0" advAuto="0" spid="225" grpId="17"/>
      <p:bldP build="whole" bldLvl="1" animBg="1" rev="0" advAuto="0" spid="220" grpId="12"/>
      <p:bldP build="whole" bldLvl="1" animBg="1" rev="0" advAuto="0" spid="216" grpId="8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黄色背景下绿色架子上的一排七个小复古时钟" descr="黄色背景下绿色架子上的一排七个小复古时钟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4337" r="0" b="14337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31" name="线条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232" name="线条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233" name="线条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234" name="线条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235" name="答题方法"/>
          <p:cNvSpPr txBox="1"/>
          <p:nvPr>
            <p:ph type="title"/>
          </p:nvPr>
        </p:nvSpPr>
        <p:spPr>
          <a:xfrm>
            <a:off x="2089150" y="4775689"/>
            <a:ext cx="20205700" cy="3911601"/>
          </a:xfrm>
          <a:prstGeom prst="rect">
            <a:avLst/>
          </a:prstGeom>
        </p:spPr>
        <p:txBody>
          <a:bodyPr/>
          <a:lstStyle/>
          <a:p>
            <a:pPr/>
            <a:r>
              <a:t>答题方法</a:t>
            </a:r>
          </a:p>
        </p:txBody>
      </p:sp>
      <p:sp>
        <p:nvSpPr>
          <p:cNvPr id="236" name="选择题"/>
          <p:cNvSpPr txBox="1"/>
          <p:nvPr/>
        </p:nvSpPr>
        <p:spPr>
          <a:xfrm>
            <a:off x="2918313" y="2475815"/>
            <a:ext cx="5080865" cy="1643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236" sz="7900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选择题</a:t>
            </a:r>
          </a:p>
        </p:txBody>
      </p:sp>
      <p:sp>
        <p:nvSpPr>
          <p:cNvPr id="237" name="关注题干所给信息，圈画关键词，捕捉出题人想要传达的信息，依据情况根据题干或结合已学知识选择。"/>
          <p:cNvSpPr txBox="1"/>
          <p:nvPr/>
        </p:nvSpPr>
        <p:spPr>
          <a:xfrm>
            <a:off x="1690959" y="5097274"/>
            <a:ext cx="7535573" cy="1699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496570">
              <a:lnSpc>
                <a:spcPct val="90000"/>
              </a:lnSpc>
              <a:defRPr b="1" cap="all" spc="96" sz="3230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关注题干所给信息，圈画关键词，捕捉出题人想要传达的信息，依据情况根据题干或结合已学知识选择。</a:t>
            </a:r>
          </a:p>
        </p:txBody>
      </p:sp>
      <p:sp>
        <p:nvSpPr>
          <p:cNvPr id="238" name="材料分析题"/>
          <p:cNvSpPr txBox="1"/>
          <p:nvPr/>
        </p:nvSpPr>
        <p:spPr>
          <a:xfrm>
            <a:off x="15927922" y="2264939"/>
            <a:ext cx="5080865" cy="1643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60831">
              <a:lnSpc>
                <a:spcPct val="90000"/>
              </a:lnSpc>
              <a:defRPr b="1" cap="all" spc="227" sz="7583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材料分析题</a:t>
            </a:r>
          </a:p>
        </p:txBody>
      </p:sp>
      <p:sp>
        <p:nvSpPr>
          <p:cNvPr id="239" name="大致略读"/>
          <p:cNvSpPr txBox="1"/>
          <p:nvPr/>
        </p:nvSpPr>
        <p:spPr>
          <a:xfrm>
            <a:off x="13738817" y="3858116"/>
            <a:ext cx="9459078" cy="83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114" sz="3800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大致略读</a:t>
            </a:r>
          </a:p>
        </p:txBody>
      </p:sp>
      <p:sp>
        <p:nvSpPr>
          <p:cNvPr id="240" name="问题圈画关键词"/>
          <p:cNvSpPr txBox="1"/>
          <p:nvPr/>
        </p:nvSpPr>
        <p:spPr>
          <a:xfrm>
            <a:off x="13738817" y="5223649"/>
            <a:ext cx="9459078" cy="830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114" sz="3800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问题圈画关键词</a:t>
            </a:r>
          </a:p>
        </p:txBody>
      </p:sp>
      <p:sp>
        <p:nvSpPr>
          <p:cNvPr id="241" name="材料中画答题点"/>
          <p:cNvSpPr txBox="1"/>
          <p:nvPr/>
        </p:nvSpPr>
        <p:spPr>
          <a:xfrm>
            <a:off x="11189799" y="6999038"/>
            <a:ext cx="9459078" cy="830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114" sz="3800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材料中画答题点</a:t>
            </a:r>
          </a:p>
        </p:txBody>
      </p:sp>
      <p:sp>
        <p:nvSpPr>
          <p:cNvPr id="242" name="给问题定性，结合所学"/>
          <p:cNvSpPr txBox="1"/>
          <p:nvPr/>
        </p:nvSpPr>
        <p:spPr>
          <a:xfrm>
            <a:off x="17377036" y="6999038"/>
            <a:ext cx="6686026" cy="830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114" sz="3800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给问题定性，结合所学</a:t>
            </a:r>
          </a:p>
        </p:txBody>
      </p:sp>
      <p:sp>
        <p:nvSpPr>
          <p:cNvPr id="243" name="按分值大小答题，注意要有条理"/>
          <p:cNvSpPr txBox="1"/>
          <p:nvPr/>
        </p:nvSpPr>
        <p:spPr>
          <a:xfrm>
            <a:off x="13738817" y="8623158"/>
            <a:ext cx="9459078" cy="830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84200">
              <a:lnSpc>
                <a:spcPct val="90000"/>
              </a:lnSpc>
              <a:defRPr b="1" cap="all" spc="114" sz="3800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按分值大小答题，注意要有条理</a:t>
            </a:r>
          </a:p>
        </p:txBody>
      </p:sp>
      <p:sp>
        <p:nvSpPr>
          <p:cNvPr id="244" name="线条"/>
          <p:cNvSpPr/>
          <p:nvPr/>
        </p:nvSpPr>
        <p:spPr>
          <a:xfrm>
            <a:off x="18468355" y="4517893"/>
            <a:ext cx="1" cy="830435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5" name="线条"/>
          <p:cNvSpPr/>
          <p:nvPr/>
        </p:nvSpPr>
        <p:spPr>
          <a:xfrm>
            <a:off x="18468355" y="5952064"/>
            <a:ext cx="1" cy="830435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6" name="线条"/>
          <p:cNvSpPr/>
          <p:nvPr/>
        </p:nvSpPr>
        <p:spPr>
          <a:xfrm>
            <a:off x="18468355" y="7721147"/>
            <a:ext cx="1" cy="830435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7" name="仔细！！！"/>
          <p:cNvSpPr txBox="1"/>
          <p:nvPr/>
        </p:nvSpPr>
        <p:spPr>
          <a:xfrm>
            <a:off x="9916088" y="5227187"/>
            <a:ext cx="5080865" cy="1643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60831">
              <a:lnSpc>
                <a:spcPct val="90000"/>
              </a:lnSpc>
              <a:defRPr b="1" cap="all" spc="227" sz="7583">
                <a:solidFill>
                  <a:srgbClr val="929292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仔细！！！</a:t>
            </a:r>
          </a:p>
        </p:txBody>
      </p:sp>
      <p:sp>
        <p:nvSpPr>
          <p:cNvPr id="248" name="仔细！！！"/>
          <p:cNvSpPr txBox="1"/>
          <p:nvPr/>
        </p:nvSpPr>
        <p:spPr>
          <a:xfrm>
            <a:off x="9916088" y="5022258"/>
            <a:ext cx="5080865" cy="1643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60831">
              <a:lnSpc>
                <a:spcPct val="90000"/>
              </a:lnSpc>
              <a:defRPr b="1" cap="all" spc="227" sz="7583">
                <a:solidFill>
                  <a:srgbClr val="D5D5D5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仔细！！！</a:t>
            </a:r>
          </a:p>
        </p:txBody>
      </p:sp>
      <p:sp>
        <p:nvSpPr>
          <p:cNvPr id="249" name="仔细！！！"/>
          <p:cNvSpPr txBox="1"/>
          <p:nvPr/>
        </p:nvSpPr>
        <p:spPr>
          <a:xfrm>
            <a:off x="9916088" y="4561777"/>
            <a:ext cx="5080865" cy="1643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60831">
              <a:lnSpc>
                <a:spcPct val="90000"/>
              </a:lnSpc>
              <a:defRPr b="1" cap="all" spc="227" sz="7583">
                <a:solidFill>
                  <a:srgbClr val="FFFFFF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pPr/>
            <a:r>
              <a:t>仔细！！！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293 -0.295673" origin="layout" pathEditMode="relative">
                                      <p:cBhvr>
                                        <p:cTn id="6" dur="1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32" presetID="4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11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32" presetID="4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20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29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1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38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entr" nodeType="afterEffect" presetSubtype="0" presetID="1" grpId="10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Subtype="1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5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0" presetID="1" grpId="1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8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Class="entr" nodeType="afterEffect" presetSubtype="8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Class="entr" nodeType="afterEffect" presetSubtype="8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0" grpId="7"/>
      <p:bldP build="whole" bldLvl="1" animBg="1" rev="0" advAuto="0" spid="237" grpId="3"/>
      <p:bldP build="whole" bldLvl="1" animBg="1" rev="0" advAuto="0" spid="239" grpId="5"/>
      <p:bldP build="whole" bldLvl="1" animBg="1" rev="0" advAuto="0" spid="245" grpId="8"/>
      <p:bldP build="whole" bldLvl="1" animBg="1" rev="0" advAuto="0" spid="236" grpId="2"/>
      <p:bldP build="whole" bldLvl="1" animBg="1" rev="0" advAuto="0" spid="241" grpId="9"/>
      <p:bldP build="whole" bldLvl="1" animBg="1" rev="0" advAuto="0" spid="244" grpId="6"/>
      <p:bldP build="whole" bldLvl="1" animBg="1" rev="0" advAuto="0" spid="248" grpId="14"/>
      <p:bldP build="whole" bldLvl="1" animBg="1" rev="0" advAuto="0" spid="247" grpId="15"/>
      <p:bldP build="whole" bldLvl="1" animBg="1" rev="0" advAuto="0" spid="249" grpId="13"/>
      <p:bldP build="whole" bldLvl="1" animBg="1" rev="0" advAuto="0" spid="243" grpId="12"/>
      <p:bldP build="whole" bldLvl="1" animBg="1" rev="0" advAuto="0" spid="242" grpId="10"/>
      <p:bldP build="whole" bldLvl="1" animBg="1" rev="0" advAuto="0" spid="238" grpId="4"/>
      <p:bldP build="whole" bldLvl="1" animBg="1" rev="0" advAuto="0" spid="246" grpId="1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谢谢大家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621" sz="20700"/>
            </a:lvl1pPr>
          </a:lstStyle>
          <a:p>
            <a:pPr/>
            <a:r>
              <a:t>谢谢大家</a:t>
            </a:r>
          </a:p>
        </p:txBody>
      </p:sp>
      <p:sp>
        <p:nvSpPr>
          <p:cNvPr id="252" name="THANK YOU VERY MUCH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72516">
              <a:defRPr spc="102" sz="3430"/>
            </a:lvl1pPr>
          </a:lstStyle>
          <a:p>
            <a:pPr/>
            <a:r>
              <a:t>THANK YOU VERY MUCH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2C3A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Avenir Next Regular"/>
        <a:ea typeface="Avenir Next Regular"/>
        <a:cs typeface="Avenir Next Regular"/>
      </a:majorFont>
      <a:minorFont>
        <a:latin typeface="Avenir Next Regular"/>
        <a:ea typeface="Avenir Next Regular"/>
        <a:cs typeface="Avenir Next Regular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chemeClr val="accent1">
                <a:satOff val="74278"/>
                <a:lumOff val="-33241"/>
              </a:schemeClr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Avenir Next Regular"/>
        <a:ea typeface="Avenir Next Regular"/>
        <a:cs typeface="Avenir Next Regular"/>
      </a:majorFont>
      <a:minorFont>
        <a:latin typeface="Avenir Next Regular"/>
        <a:ea typeface="Avenir Next Regular"/>
        <a:cs typeface="Avenir Next Regular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chemeClr val="accent1">
                <a:satOff val="74278"/>
                <a:lumOff val="-33241"/>
              </a:schemeClr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